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399288" cy="43200638"/>
  <p:notesSz cx="6858000" cy="9144000"/>
  <p:embeddedFontLst>
    <p:embeddedFont>
      <p:font typeface="Pacifico" panose="00000500000000000000" pitchFamily="2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19" autoAdjust="0"/>
    <p:restoredTop sz="94660"/>
  </p:normalViewPr>
  <p:slideViewPr>
    <p:cSldViewPr snapToGrid="0">
      <p:cViewPr varScale="1">
        <p:scale>
          <a:sx n="10" d="100"/>
          <a:sy n="10" d="100"/>
        </p:scale>
        <p:origin x="230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://www.blogyucatan.com/2015/03/flor-en-may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JPG"/><Relationship Id="rId5" Type="http://schemas.openxmlformats.org/officeDocument/2006/relationships/image" Target="../media/image3.png"/><Relationship Id="rId10" Type="http://schemas.openxmlformats.org/officeDocument/2006/relationships/hyperlink" Target="https://pixnio.com/es/plantas/flores/rosa-flor-planta-flor-flores-jardin-polen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title="Untitled design (1).png"/>
          <p:cNvPicPr preferRelativeResize="0"/>
          <p:nvPr/>
        </p:nvPicPr>
        <p:blipFill rotWithShape="1">
          <a:blip r:embed="rId3">
            <a:alphaModFix/>
          </a:blip>
          <a:srcRect r="4306" b="68926"/>
          <a:stretch/>
        </p:blipFill>
        <p:spPr>
          <a:xfrm rot="10800000">
            <a:off x="-38100" y="40843200"/>
            <a:ext cx="32475475" cy="250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 title="images-removebg-preview.png"/>
          <p:cNvPicPr preferRelativeResize="0"/>
          <p:nvPr/>
        </p:nvPicPr>
        <p:blipFill>
          <a:blip r:embed="rId4">
            <a:alphaModFix/>
          </a:blip>
          <a:srcRect l="17974" t="10341" r="14620" b="10341"/>
          <a:stretch>
            <a:fillRect/>
          </a:stretch>
        </p:blipFill>
        <p:spPr>
          <a:xfrm>
            <a:off x="1622786" y="41107513"/>
            <a:ext cx="1712794" cy="1989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 title="FAPES_novaidvisual_v2024_GovES-371.png"/>
          <p:cNvPicPr preferRelativeResize="0"/>
          <p:nvPr/>
        </p:nvPicPr>
        <p:blipFill rotWithShape="1">
          <a:blip r:embed="rId5">
            <a:alphaModFix/>
          </a:blip>
          <a:srcRect l="7126" t="16106" r="6799" b="14588"/>
          <a:stretch/>
        </p:blipFill>
        <p:spPr>
          <a:xfrm>
            <a:off x="10685938" y="41262982"/>
            <a:ext cx="3447200" cy="1834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>
          <a:blip r:embed="rId6">
            <a:alphaModFix/>
          </a:blip>
          <a:srcRect b="35823"/>
          <a:stretch>
            <a:fillRect/>
          </a:stretch>
        </p:blipFill>
        <p:spPr>
          <a:xfrm>
            <a:off x="3449447" y="41322610"/>
            <a:ext cx="2898357" cy="15510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93271" y="41404617"/>
            <a:ext cx="3447200" cy="155100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/>
          <p:nvPr/>
        </p:nvSpPr>
        <p:spPr>
          <a:xfrm>
            <a:off x="-38162" y="40233600"/>
            <a:ext cx="32475600" cy="685800"/>
          </a:xfrm>
          <a:prstGeom prst="rect">
            <a:avLst/>
          </a:prstGeom>
          <a:solidFill>
            <a:srgbClr val="0D3B66"/>
          </a:solidFill>
          <a:ln w="9525" cap="flat" cmpd="sng">
            <a:solidFill>
              <a:srgbClr val="0D3B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-38250" y="40155000"/>
            <a:ext cx="32475600" cy="9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100" i="1">
                <a:solidFill>
                  <a:schemeClr val="lt1"/>
                </a:solidFill>
                <a:latin typeface="Pacifico"/>
                <a:ea typeface="Pacifico"/>
                <a:cs typeface="Pacifico"/>
                <a:sym typeface="Pacifico"/>
              </a:rPr>
              <a:t>2025 2025 2025 2025 2025 2025 2025 2025 2025 2025 2025 2025 2025 2025 2025 2025 2025 2025 2025 2025 2025 2025 2025 2025 2025</a:t>
            </a:r>
            <a:endParaRPr sz="4100" i="1">
              <a:solidFill>
                <a:schemeClr val="lt1"/>
              </a:solidFill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2" name="AutoShape 6">
            <a:extLst>
              <a:ext uri="{FF2B5EF4-FFF2-40B4-BE49-F238E27FC236}">
                <a16:creationId xmlns:a16="http://schemas.microsoft.com/office/drawing/2014/main" id="{396C2236-30C5-DCF5-C58B-D37B7D0DB62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293393" y="18899368"/>
            <a:ext cx="8874125" cy="1152525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Metodologia</a:t>
            </a:r>
          </a:p>
        </p:txBody>
      </p:sp>
      <p:sp>
        <p:nvSpPr>
          <p:cNvPr id="3" name="AutoShape 6">
            <a:extLst>
              <a:ext uri="{FF2B5EF4-FFF2-40B4-BE49-F238E27FC236}">
                <a16:creationId xmlns:a16="http://schemas.microsoft.com/office/drawing/2014/main" id="{477314D9-ADE7-9CDA-1B45-C6448F354C3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20200" y="12271574"/>
            <a:ext cx="8872538" cy="1152525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rgbClr val="0033CC"/>
                </a:solidFill>
                <a:latin typeface="+mj-lt"/>
                <a:ea typeface="ＭＳ Ｐゴシック" charset="0"/>
              </a:rPr>
              <a:t> </a:t>
            </a: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Introdução</a:t>
            </a:r>
            <a:r>
              <a:rPr lang="pt-BR" sz="4800" b="1" dirty="0">
                <a:solidFill>
                  <a:srgbClr val="0033CC"/>
                </a:solidFill>
                <a:latin typeface="+mj-lt"/>
                <a:ea typeface="ＭＳ Ｐゴシック" charset="0"/>
              </a:rPr>
              <a:t> </a:t>
            </a:r>
          </a:p>
        </p:txBody>
      </p:sp>
      <p:sp>
        <p:nvSpPr>
          <p:cNvPr id="4" name="AutoShape 6">
            <a:extLst>
              <a:ext uri="{FF2B5EF4-FFF2-40B4-BE49-F238E27FC236}">
                <a16:creationId xmlns:a16="http://schemas.microsoft.com/office/drawing/2014/main" id="{21336B59-8877-9937-BC29-A103CD69E4BB}"/>
              </a:ext>
            </a:extLst>
          </p:cNvPr>
          <p:cNvSpPr>
            <a:spLocks noChangeArrowheads="1"/>
          </p:cNvSpPr>
          <p:nvPr/>
        </p:nvSpPr>
        <p:spPr bwMode="gray">
          <a:xfrm>
            <a:off x="4120200" y="16275250"/>
            <a:ext cx="8872538" cy="1152525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Objetivos</a:t>
            </a:r>
            <a:r>
              <a:rPr lang="pt-BR" sz="4800" b="1" dirty="0">
                <a:solidFill>
                  <a:srgbClr val="0033CC"/>
                </a:solidFill>
                <a:latin typeface="+mj-lt"/>
                <a:ea typeface="ＭＳ Ｐゴシック" charset="0"/>
              </a:rPr>
              <a:t> </a:t>
            </a:r>
          </a:p>
        </p:txBody>
      </p:sp>
      <p:sp>
        <p:nvSpPr>
          <p:cNvPr id="5" name="AutoShape 6">
            <a:extLst>
              <a:ext uri="{FF2B5EF4-FFF2-40B4-BE49-F238E27FC236}">
                <a16:creationId xmlns:a16="http://schemas.microsoft.com/office/drawing/2014/main" id="{1E7AFCDA-296C-D608-BC69-23109A90F50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286539" y="32152683"/>
            <a:ext cx="9058275" cy="1149350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Referências</a:t>
            </a:r>
            <a:r>
              <a:rPr lang="pt-BR" sz="4800" b="1" dirty="0">
                <a:solidFill>
                  <a:srgbClr val="0033CC"/>
                </a:solidFill>
                <a:latin typeface="+mj-lt"/>
                <a:ea typeface="ＭＳ Ｐゴシック" charset="0"/>
              </a:rPr>
              <a:t> </a:t>
            </a:r>
          </a:p>
        </p:txBody>
      </p:sp>
      <p:sp>
        <p:nvSpPr>
          <p:cNvPr id="6" name="CaixaDeTexto 56">
            <a:extLst>
              <a:ext uri="{FF2B5EF4-FFF2-40B4-BE49-F238E27FC236}">
                <a16:creationId xmlns:a16="http://schemas.microsoft.com/office/drawing/2014/main" id="{81742206-3BF6-2776-DB89-C287D9327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144" y="20161431"/>
            <a:ext cx="1386046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Morbi</a:t>
            </a:r>
            <a:r>
              <a:rPr lang="pt-BR" sz="3200" dirty="0"/>
              <a:t> </a:t>
            </a:r>
            <a:r>
              <a:rPr lang="pt-BR" sz="3200" dirty="0" err="1"/>
              <a:t>dapibus</a:t>
            </a:r>
            <a:r>
              <a:rPr lang="pt-BR" sz="3200" dirty="0"/>
              <a:t> </a:t>
            </a:r>
            <a:r>
              <a:rPr lang="pt-BR" sz="3200" dirty="0" err="1"/>
              <a:t>leo</a:t>
            </a:r>
            <a:r>
              <a:rPr lang="pt-BR" sz="3200" dirty="0"/>
              <a:t> id </a:t>
            </a:r>
            <a:r>
              <a:rPr lang="pt-BR" sz="3200" dirty="0" err="1"/>
              <a:t>neque</a:t>
            </a:r>
            <a:r>
              <a:rPr lang="pt-BR" sz="3200" dirty="0"/>
              <a:t> </a:t>
            </a:r>
            <a:r>
              <a:rPr lang="pt-BR" sz="3200" dirty="0" err="1"/>
              <a:t>luctus</a:t>
            </a:r>
            <a:r>
              <a:rPr lang="pt-BR" sz="3200" dirty="0"/>
              <a:t> </a:t>
            </a:r>
            <a:r>
              <a:rPr lang="pt-BR" sz="3200" dirty="0" err="1"/>
              <a:t>volutpat</a:t>
            </a:r>
            <a:r>
              <a:rPr lang="pt-BR" sz="3200" dirty="0"/>
              <a:t>.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nec</a:t>
            </a:r>
            <a:r>
              <a:rPr lang="pt-BR" sz="3200" dirty="0"/>
              <a:t> urna et justo </a:t>
            </a:r>
            <a:r>
              <a:rPr lang="pt-BR" sz="3200" dirty="0" err="1"/>
              <a:t>tincidunt</a:t>
            </a:r>
            <a:r>
              <a:rPr lang="pt-BR" sz="3200" dirty="0"/>
              <a:t> </a:t>
            </a:r>
            <a:r>
              <a:rPr lang="pt-BR" sz="3200" dirty="0" err="1"/>
              <a:t>scelerisque</a:t>
            </a:r>
            <a:r>
              <a:rPr lang="pt-BR" sz="3200" dirty="0"/>
              <a:t>. </a:t>
            </a:r>
            <a:r>
              <a:rPr lang="pt-BR" sz="3200" dirty="0" err="1"/>
              <a:t>Phasellus</a:t>
            </a:r>
            <a:r>
              <a:rPr lang="pt-BR" sz="3200" dirty="0"/>
              <a:t> </a:t>
            </a:r>
            <a:r>
              <a:rPr lang="pt-BR" sz="3200" dirty="0" err="1"/>
              <a:t>malesuada</a:t>
            </a:r>
            <a:r>
              <a:rPr lang="pt-BR" sz="3200" dirty="0"/>
              <a:t> </a:t>
            </a:r>
            <a:r>
              <a:rPr lang="pt-BR" sz="3200" dirty="0" err="1"/>
              <a:t>efficitur</a:t>
            </a:r>
            <a:r>
              <a:rPr lang="pt-BR" sz="3200" dirty="0"/>
              <a:t> </a:t>
            </a:r>
            <a:r>
              <a:rPr lang="pt-BR" sz="3200" dirty="0" err="1"/>
              <a:t>risus</a:t>
            </a:r>
            <a:r>
              <a:rPr lang="pt-BR" sz="3200" dirty="0"/>
              <a:t>,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convallis</a:t>
            </a:r>
            <a:r>
              <a:rPr lang="pt-BR" sz="3200" dirty="0"/>
              <a:t> justo </a:t>
            </a:r>
            <a:r>
              <a:rPr lang="pt-BR" sz="3200" dirty="0" err="1"/>
              <a:t>facilisis</a:t>
            </a:r>
            <a:r>
              <a:rPr lang="pt-BR" sz="3200" dirty="0"/>
              <a:t> in. </a:t>
            </a:r>
            <a:r>
              <a:rPr lang="pt-BR" sz="3200" dirty="0" err="1"/>
              <a:t>Aenean</a:t>
            </a:r>
            <a:r>
              <a:rPr lang="pt-BR" sz="3200" dirty="0"/>
              <a:t> </a:t>
            </a:r>
            <a:r>
              <a:rPr lang="pt-BR" sz="3200" dirty="0" err="1"/>
              <a:t>pretium</a:t>
            </a:r>
            <a:r>
              <a:rPr lang="pt-BR" sz="3200" dirty="0"/>
              <a:t>, </a:t>
            </a:r>
            <a:r>
              <a:rPr lang="pt-BR" sz="3200" dirty="0" err="1"/>
              <a:t>turpis</a:t>
            </a:r>
            <a:r>
              <a:rPr lang="pt-BR" sz="3200" dirty="0"/>
              <a:t> </a:t>
            </a:r>
            <a:r>
              <a:rPr lang="pt-BR" sz="3200" dirty="0" err="1"/>
              <a:t>eget</a:t>
            </a:r>
            <a:r>
              <a:rPr lang="pt-BR" sz="3200" dirty="0"/>
              <a:t> </a:t>
            </a:r>
            <a:r>
              <a:rPr lang="pt-BR" sz="3200" dirty="0" err="1"/>
              <a:t>lacinia</a:t>
            </a:r>
            <a:r>
              <a:rPr lang="pt-BR" sz="3200" dirty="0"/>
              <a:t> </a:t>
            </a:r>
            <a:r>
              <a:rPr lang="pt-BR" sz="3200" dirty="0" err="1"/>
              <a:t>dictum</a:t>
            </a:r>
            <a:r>
              <a:rPr lang="pt-BR" sz="3200" dirty="0"/>
              <a:t>, </a:t>
            </a:r>
            <a:r>
              <a:rPr lang="pt-BR" sz="3200" dirty="0" err="1"/>
              <a:t>lorem</a:t>
            </a:r>
            <a:r>
              <a:rPr lang="pt-BR" sz="3200" dirty="0"/>
              <a:t> erat </a:t>
            </a:r>
            <a:r>
              <a:rPr lang="pt-BR" sz="3200" dirty="0" err="1"/>
              <a:t>facilisis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, </a:t>
            </a:r>
            <a:r>
              <a:rPr lang="pt-BR" sz="3200" dirty="0" err="1"/>
              <a:t>vel</a:t>
            </a:r>
            <a:r>
              <a:rPr lang="pt-BR" sz="3200" dirty="0"/>
              <a:t>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 non </a:t>
            </a:r>
            <a:r>
              <a:rPr lang="pt-BR" sz="3200" dirty="0" err="1"/>
              <a:t>lorem</a:t>
            </a:r>
            <a:r>
              <a:rPr lang="pt-BR" sz="3200" dirty="0"/>
              <a:t>. In </a:t>
            </a:r>
            <a:r>
              <a:rPr lang="pt-BR" sz="3200" dirty="0" err="1"/>
              <a:t>hac</a:t>
            </a:r>
            <a:r>
              <a:rPr lang="pt-BR" sz="3200" dirty="0"/>
              <a:t> habitasse </a:t>
            </a:r>
            <a:r>
              <a:rPr lang="pt-BR" sz="3200" dirty="0" err="1"/>
              <a:t>platea</a:t>
            </a:r>
            <a:r>
              <a:rPr lang="pt-BR" sz="3200" dirty="0"/>
              <a:t> </a:t>
            </a:r>
            <a:r>
              <a:rPr lang="pt-BR" sz="3200" dirty="0" err="1"/>
              <a:t>dictumst</a:t>
            </a:r>
            <a:r>
              <a:rPr lang="pt-BR" sz="3200" dirty="0"/>
              <a:t>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7" name="CaixaDeTexto 58">
            <a:extLst>
              <a:ext uri="{FF2B5EF4-FFF2-40B4-BE49-F238E27FC236}">
                <a16:creationId xmlns:a16="http://schemas.microsoft.com/office/drawing/2014/main" id="{68541B3B-0438-9AF0-0B52-B71685582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732" y="31673584"/>
            <a:ext cx="13858875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Cras</a:t>
            </a:r>
            <a:r>
              <a:rPr lang="pt-BR" sz="3200" dirty="0"/>
              <a:t> </a:t>
            </a:r>
            <a:r>
              <a:rPr lang="pt-BR" sz="3200" dirty="0" err="1"/>
              <a:t>dapibus</a:t>
            </a:r>
            <a:r>
              <a:rPr lang="pt-BR" sz="3200" dirty="0"/>
              <a:t> justo </a:t>
            </a:r>
            <a:r>
              <a:rPr lang="pt-BR" sz="3200" dirty="0" err="1"/>
              <a:t>eget</a:t>
            </a:r>
            <a:r>
              <a:rPr lang="pt-BR" sz="3200" dirty="0"/>
              <a:t> est </a:t>
            </a:r>
            <a:r>
              <a:rPr lang="pt-BR" sz="3200" dirty="0" err="1"/>
              <a:t>fringilla</a:t>
            </a:r>
            <a:r>
              <a:rPr lang="pt-BR" sz="3200" dirty="0"/>
              <a:t>,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pretium</a:t>
            </a:r>
            <a:r>
              <a:rPr lang="pt-BR" sz="3200" dirty="0"/>
              <a:t> justo </a:t>
            </a:r>
            <a:r>
              <a:rPr lang="pt-BR" sz="3200" dirty="0" err="1"/>
              <a:t>congue</a:t>
            </a:r>
            <a:r>
              <a:rPr lang="pt-BR" sz="3200" dirty="0"/>
              <a:t>. </a:t>
            </a:r>
            <a:r>
              <a:rPr lang="pt-BR" sz="3200" dirty="0" err="1"/>
              <a:t>Integer</a:t>
            </a:r>
            <a:r>
              <a:rPr lang="pt-BR" sz="3200" dirty="0"/>
              <a:t> </a:t>
            </a:r>
            <a:r>
              <a:rPr lang="pt-BR" sz="3200" dirty="0" err="1"/>
              <a:t>at</a:t>
            </a:r>
            <a:r>
              <a:rPr lang="pt-BR" sz="3200" dirty="0"/>
              <a:t> libero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leo</a:t>
            </a:r>
            <a:r>
              <a:rPr lang="pt-BR" sz="3200" dirty="0"/>
              <a:t> </a:t>
            </a:r>
            <a:r>
              <a:rPr lang="pt-BR" sz="3200" dirty="0" err="1"/>
              <a:t>consequat</a:t>
            </a:r>
            <a:r>
              <a:rPr lang="pt-BR" sz="3200" dirty="0"/>
              <a:t> </a:t>
            </a:r>
            <a:r>
              <a:rPr lang="pt-BR" sz="3200" dirty="0" err="1"/>
              <a:t>laoreet</a:t>
            </a:r>
            <a:r>
              <a:rPr lang="pt-BR" sz="3200" dirty="0"/>
              <a:t>. </a:t>
            </a:r>
            <a:r>
              <a:rPr lang="pt-BR" sz="3200" dirty="0" err="1"/>
              <a:t>Pellentesque</a:t>
            </a:r>
            <a:r>
              <a:rPr lang="pt-BR" sz="3200" dirty="0"/>
              <a:t> id </a:t>
            </a:r>
            <a:r>
              <a:rPr lang="pt-BR" sz="3200" dirty="0" err="1"/>
              <a:t>orci</a:t>
            </a:r>
            <a:r>
              <a:rPr lang="pt-BR" sz="3200" dirty="0"/>
              <a:t> non est </a:t>
            </a:r>
            <a:r>
              <a:rPr lang="pt-BR" sz="3200" dirty="0" err="1"/>
              <a:t>viverra</a:t>
            </a:r>
            <a:r>
              <a:rPr lang="pt-BR" sz="3200" dirty="0"/>
              <a:t> </a:t>
            </a:r>
            <a:r>
              <a:rPr lang="pt-BR" sz="3200" dirty="0" err="1"/>
              <a:t>efficitur</a:t>
            </a:r>
            <a:r>
              <a:rPr lang="pt-BR" sz="3200" dirty="0"/>
              <a:t>. </a:t>
            </a:r>
            <a:r>
              <a:rPr lang="pt-BR" sz="3200" dirty="0" err="1"/>
              <a:t>Aliquam</a:t>
            </a:r>
            <a:r>
              <a:rPr lang="pt-BR" sz="3200" dirty="0"/>
              <a:t> erat </a:t>
            </a:r>
            <a:r>
              <a:rPr lang="pt-BR" sz="3200" dirty="0" err="1"/>
              <a:t>volutpat</a:t>
            </a:r>
            <a:r>
              <a:rPr lang="pt-BR" sz="3200" dirty="0"/>
              <a:t>. </a:t>
            </a:r>
            <a:r>
              <a:rPr lang="pt-BR" sz="3200" dirty="0" err="1"/>
              <a:t>Integer</a:t>
            </a:r>
            <a:r>
              <a:rPr lang="pt-BR" sz="3200" dirty="0"/>
              <a:t> </a:t>
            </a:r>
            <a:r>
              <a:rPr lang="pt-BR" sz="3200" dirty="0" err="1"/>
              <a:t>congue</a:t>
            </a:r>
            <a:r>
              <a:rPr lang="pt-BR" sz="3200" dirty="0"/>
              <a:t> felis </a:t>
            </a:r>
            <a:r>
              <a:rPr lang="pt-BR" sz="3200" dirty="0" err="1"/>
              <a:t>sed</a:t>
            </a:r>
            <a:r>
              <a:rPr lang="pt-BR" sz="3200" dirty="0"/>
              <a:t> felis </a:t>
            </a:r>
            <a:r>
              <a:rPr lang="pt-BR" sz="3200" dirty="0" err="1"/>
              <a:t>suscipit</a:t>
            </a:r>
            <a:r>
              <a:rPr lang="pt-BR" sz="3200" dirty="0"/>
              <a:t> </a:t>
            </a:r>
            <a:r>
              <a:rPr lang="pt-BR" sz="3200" dirty="0" err="1"/>
              <a:t>iaculis</a:t>
            </a:r>
            <a:r>
              <a:rPr lang="pt-BR" sz="3200" dirty="0"/>
              <a:t>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aixaDeTexto 59">
            <a:extLst>
              <a:ext uri="{FF2B5EF4-FFF2-40B4-BE49-F238E27FC236}">
                <a16:creationId xmlns:a16="http://schemas.microsoft.com/office/drawing/2014/main" id="{8C99F43A-2A19-52EC-BC83-BD87F83D2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13332354"/>
            <a:ext cx="1386046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Duis</a:t>
            </a:r>
            <a:r>
              <a:rPr lang="pt-BR" sz="3200" dirty="0"/>
              <a:t> </a:t>
            </a:r>
            <a:r>
              <a:rPr lang="pt-BR" sz="3200" dirty="0" err="1"/>
              <a:t>imperdiet</a:t>
            </a:r>
            <a:r>
              <a:rPr lang="pt-BR" sz="3200" dirty="0"/>
              <a:t> </a:t>
            </a:r>
            <a:r>
              <a:rPr lang="pt-BR" sz="3200" dirty="0" err="1"/>
              <a:t>metus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suscipit</a:t>
            </a:r>
            <a:r>
              <a:rPr lang="pt-BR" sz="3200" dirty="0"/>
              <a:t> </a:t>
            </a:r>
            <a:r>
              <a:rPr lang="pt-BR" sz="3200" dirty="0" err="1"/>
              <a:t>faucibus</a:t>
            </a:r>
            <a:r>
              <a:rPr lang="pt-BR" sz="3200" dirty="0"/>
              <a:t>. </a:t>
            </a:r>
            <a:r>
              <a:rPr lang="pt-BR" sz="3200" dirty="0" err="1"/>
              <a:t>Vestibulum</a:t>
            </a:r>
            <a:r>
              <a:rPr lang="pt-BR" sz="3200" dirty="0"/>
              <a:t> ante ipsum </a:t>
            </a:r>
            <a:r>
              <a:rPr lang="pt-BR" sz="3200" dirty="0" err="1"/>
              <a:t>primis</a:t>
            </a:r>
            <a:r>
              <a:rPr lang="pt-BR" sz="3200" dirty="0"/>
              <a:t> in </a:t>
            </a:r>
            <a:r>
              <a:rPr lang="pt-BR" sz="3200" dirty="0" err="1"/>
              <a:t>faucibus</a:t>
            </a:r>
            <a:r>
              <a:rPr lang="pt-BR" sz="3200" dirty="0"/>
              <a:t> </a:t>
            </a:r>
            <a:r>
              <a:rPr lang="pt-BR" sz="3200" dirty="0" err="1"/>
              <a:t>orci</a:t>
            </a:r>
            <a:r>
              <a:rPr lang="pt-BR" sz="3200" dirty="0"/>
              <a:t> </a:t>
            </a:r>
            <a:r>
              <a:rPr lang="pt-BR" sz="3200" dirty="0" err="1"/>
              <a:t>luctus</a:t>
            </a:r>
            <a:r>
              <a:rPr lang="pt-BR" sz="3200" dirty="0"/>
              <a:t> et </a:t>
            </a:r>
            <a:r>
              <a:rPr lang="pt-BR" sz="3200" dirty="0" err="1"/>
              <a:t>ultrices</a:t>
            </a:r>
            <a:r>
              <a:rPr lang="pt-BR" sz="3200" dirty="0"/>
              <a:t>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cubilia</a:t>
            </a:r>
            <a:r>
              <a:rPr lang="pt-BR" sz="3200" dirty="0"/>
              <a:t> </a:t>
            </a:r>
            <a:r>
              <a:rPr lang="pt-BR" sz="3200" dirty="0" err="1"/>
              <a:t>curae</a:t>
            </a:r>
            <a:r>
              <a:rPr lang="pt-BR" sz="3200" dirty="0"/>
              <a:t>; </a:t>
            </a:r>
            <a:r>
              <a:rPr lang="pt-BR" sz="3200" dirty="0" err="1"/>
              <a:t>Nulla</a:t>
            </a:r>
            <a:r>
              <a:rPr lang="pt-BR" sz="3200" dirty="0"/>
              <a:t> </a:t>
            </a:r>
            <a:r>
              <a:rPr lang="pt-BR" sz="3200" dirty="0" err="1"/>
              <a:t>facilisi</a:t>
            </a:r>
            <a:r>
              <a:rPr lang="pt-BR" sz="3200" dirty="0"/>
              <a:t>. </a:t>
            </a:r>
            <a:r>
              <a:rPr lang="pt-BR" sz="3200" dirty="0" err="1"/>
              <a:t>Quisque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massa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tortor</a:t>
            </a:r>
            <a:r>
              <a:rPr lang="pt-BR" sz="3200" dirty="0"/>
              <a:t> </a:t>
            </a:r>
            <a:r>
              <a:rPr lang="pt-BR" sz="3200" dirty="0" err="1"/>
              <a:t>imperdiet</a:t>
            </a:r>
            <a:r>
              <a:rPr lang="pt-BR" sz="3200" dirty="0"/>
              <a:t> </a:t>
            </a:r>
            <a:r>
              <a:rPr lang="pt-BR" sz="3200" dirty="0" err="1"/>
              <a:t>rhoncus</a:t>
            </a:r>
            <a:r>
              <a:rPr lang="pt-BR" sz="3200" dirty="0"/>
              <a:t>. </a:t>
            </a:r>
            <a:r>
              <a:rPr lang="pt-BR" sz="3200" dirty="0" err="1"/>
              <a:t>Cras</a:t>
            </a:r>
            <a:r>
              <a:rPr lang="pt-BR" sz="3200" dirty="0"/>
              <a:t> </a:t>
            </a:r>
            <a:r>
              <a:rPr lang="pt-BR" sz="3200" dirty="0" err="1"/>
              <a:t>luctus</a:t>
            </a:r>
            <a:r>
              <a:rPr lang="pt-BR" sz="3200" dirty="0"/>
              <a:t>, </a:t>
            </a:r>
            <a:r>
              <a:rPr lang="pt-BR" sz="3200" dirty="0" err="1"/>
              <a:t>nisi</a:t>
            </a:r>
            <a:r>
              <a:rPr lang="pt-BR" sz="3200" dirty="0"/>
              <a:t> </a:t>
            </a:r>
            <a:r>
              <a:rPr lang="pt-BR" sz="3200" dirty="0" err="1"/>
              <a:t>vel</a:t>
            </a:r>
            <a:r>
              <a:rPr lang="pt-BR" sz="3200" dirty="0"/>
              <a:t> </a:t>
            </a:r>
            <a:r>
              <a:rPr lang="pt-BR" sz="3200" dirty="0" err="1"/>
              <a:t>feugiat</a:t>
            </a:r>
            <a:r>
              <a:rPr lang="pt-BR" sz="3200" dirty="0"/>
              <a:t> </a:t>
            </a:r>
            <a:r>
              <a:rPr lang="pt-BR" sz="3200" dirty="0" err="1"/>
              <a:t>tincidunt</a:t>
            </a:r>
            <a:r>
              <a:rPr lang="pt-BR" sz="3200" dirty="0"/>
              <a:t>, </a:t>
            </a:r>
            <a:r>
              <a:rPr lang="pt-BR" sz="3200" dirty="0" err="1"/>
              <a:t>ligula</a:t>
            </a:r>
            <a:r>
              <a:rPr lang="pt-BR" sz="3200" dirty="0"/>
              <a:t> </a:t>
            </a:r>
            <a:r>
              <a:rPr lang="pt-BR" sz="3200" dirty="0" err="1"/>
              <a:t>velit</a:t>
            </a:r>
            <a:r>
              <a:rPr lang="pt-BR" sz="3200" dirty="0"/>
              <a:t> </a:t>
            </a:r>
            <a:r>
              <a:rPr lang="pt-BR" sz="3200" dirty="0" err="1"/>
              <a:t>tristique</a:t>
            </a:r>
            <a:r>
              <a:rPr lang="pt-BR" sz="3200" dirty="0"/>
              <a:t> </a:t>
            </a:r>
            <a:r>
              <a:rPr lang="pt-BR" sz="3200" dirty="0" err="1"/>
              <a:t>turpis</a:t>
            </a:r>
            <a:r>
              <a:rPr lang="pt-BR" sz="3200" dirty="0"/>
              <a:t>, a </a:t>
            </a:r>
            <a:r>
              <a:rPr lang="pt-BR" sz="3200" dirty="0" err="1"/>
              <a:t>hendrerit</a:t>
            </a:r>
            <a:r>
              <a:rPr lang="pt-BR" sz="3200" dirty="0"/>
              <a:t> </a:t>
            </a:r>
            <a:r>
              <a:rPr lang="pt-BR" sz="3200" dirty="0" err="1"/>
              <a:t>lorem</a:t>
            </a:r>
            <a:r>
              <a:rPr lang="pt-BR" sz="3200" dirty="0"/>
              <a:t> sem ac ante.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9" name="CaixaDeTexto 61">
            <a:extLst>
              <a:ext uri="{FF2B5EF4-FFF2-40B4-BE49-F238E27FC236}">
                <a16:creationId xmlns:a16="http://schemas.microsoft.com/office/drawing/2014/main" id="{E4260F50-FD0A-38C7-536F-D7D6952B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3677" y="17329708"/>
            <a:ext cx="138604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Vivamus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vitae erat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fermentum</a:t>
            </a:r>
            <a:r>
              <a:rPr lang="pt-BR" sz="3200" dirty="0"/>
              <a:t>. Etiam ac </a:t>
            </a:r>
            <a:r>
              <a:rPr lang="pt-BR" sz="3200" dirty="0" err="1"/>
              <a:t>nisi</a:t>
            </a:r>
            <a:r>
              <a:rPr lang="pt-BR" sz="3200" dirty="0"/>
              <a:t> vitae </a:t>
            </a:r>
            <a:r>
              <a:rPr lang="pt-BR" sz="3200" dirty="0" err="1"/>
              <a:t>lacus</a:t>
            </a:r>
            <a:r>
              <a:rPr lang="pt-BR" sz="3200" dirty="0"/>
              <a:t> </a:t>
            </a:r>
            <a:r>
              <a:rPr lang="pt-BR" sz="3200" dirty="0" err="1"/>
              <a:t>convallis</a:t>
            </a:r>
            <a:r>
              <a:rPr lang="pt-BR" sz="3200" dirty="0"/>
              <a:t> </a:t>
            </a:r>
            <a:r>
              <a:rPr lang="pt-BR" sz="3200" dirty="0" err="1"/>
              <a:t>viverra</a:t>
            </a:r>
            <a:r>
              <a:rPr lang="pt-BR" sz="3200" dirty="0"/>
              <a:t> non vitae augue.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CaixaDeTexto 2">
            <a:extLst>
              <a:ext uri="{FF2B5EF4-FFF2-40B4-BE49-F238E27FC236}">
                <a16:creationId xmlns:a16="http://schemas.microsoft.com/office/drawing/2014/main" id="{AA9ACED7-95F6-98AF-E6F3-79A827164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9143" y="33982565"/>
            <a:ext cx="138015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pt-BR" altLang="pt-BR" sz="2800" dirty="0">
                <a:latin typeface="+mn-lt"/>
              </a:rPr>
              <a:t>Tabela 1. </a:t>
            </a:r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</a:t>
            </a:r>
            <a:r>
              <a:rPr lang="pt-BR" sz="2800" dirty="0" err="1"/>
              <a:t>Vivamus</a:t>
            </a:r>
            <a:r>
              <a:rPr lang="pt-BR" sz="2800" dirty="0"/>
              <a:t> </a:t>
            </a:r>
            <a:r>
              <a:rPr lang="pt-BR" sz="2800" dirty="0" err="1"/>
              <a:t>sed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 vitae erat </a:t>
            </a:r>
            <a:r>
              <a:rPr lang="pt-BR" sz="2800" dirty="0" err="1"/>
              <a:t>posuere</a:t>
            </a:r>
            <a:r>
              <a:rPr lang="pt-BR" sz="2800" dirty="0"/>
              <a:t> </a:t>
            </a:r>
            <a:r>
              <a:rPr lang="pt-BR" sz="2800" dirty="0" err="1"/>
              <a:t>fermentum</a:t>
            </a:r>
            <a:r>
              <a:rPr lang="pt-BR" sz="2800" dirty="0"/>
              <a:t>. </a:t>
            </a:r>
            <a:endParaRPr lang="pt-BR" altLang="pt-BR" sz="2800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67" name="TextBox 4">
            <a:extLst>
              <a:ext uri="{FF2B5EF4-FFF2-40B4-BE49-F238E27FC236}">
                <a16:creationId xmlns:a16="http://schemas.microsoft.com/office/drawing/2014/main" id="{EEF93532-8516-A494-157C-8145B7038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3293" y="28539878"/>
            <a:ext cx="1130715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2800" dirty="0">
                <a:latin typeface="+mn-lt"/>
              </a:rPr>
              <a:t>Figura 1 - </a:t>
            </a:r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</a:t>
            </a:r>
            <a:r>
              <a:rPr lang="pt-BR" sz="2800" dirty="0" err="1"/>
              <a:t>Vivamus</a:t>
            </a:r>
            <a:r>
              <a:rPr lang="pt-BR" sz="2800" dirty="0"/>
              <a:t> </a:t>
            </a:r>
            <a:r>
              <a:rPr lang="pt-BR" sz="2800" dirty="0" err="1"/>
              <a:t>sed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 vitae erat </a:t>
            </a:r>
            <a:r>
              <a:rPr lang="pt-BR" sz="2800" dirty="0" err="1"/>
              <a:t>posuere</a:t>
            </a:r>
            <a:r>
              <a:rPr lang="pt-BR" sz="2800" dirty="0"/>
              <a:t> </a:t>
            </a:r>
            <a:r>
              <a:rPr lang="pt-BR" sz="2800" dirty="0" err="1"/>
              <a:t>fermentum</a:t>
            </a:r>
            <a:r>
              <a:rPr lang="pt-BR" sz="2800" dirty="0"/>
              <a:t>. Etiam ac </a:t>
            </a:r>
            <a:r>
              <a:rPr lang="pt-BR" sz="2800" dirty="0" err="1"/>
              <a:t>nisi</a:t>
            </a:r>
            <a:r>
              <a:rPr lang="pt-BR" sz="2800" dirty="0"/>
              <a:t> vitae </a:t>
            </a:r>
            <a:r>
              <a:rPr lang="pt-BR" sz="2800" dirty="0" err="1"/>
              <a:t>lacus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 </a:t>
            </a:r>
            <a:r>
              <a:rPr lang="pt-BR" sz="2800" dirty="0" err="1"/>
              <a:t>viverra</a:t>
            </a:r>
            <a:r>
              <a:rPr lang="pt-BR" sz="2800" dirty="0"/>
              <a:t> non vitae augue.</a:t>
            </a:r>
            <a:endParaRPr lang="pt-BR" altLang="pt-BR" sz="28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AutoShape 6">
            <a:extLst>
              <a:ext uri="{FF2B5EF4-FFF2-40B4-BE49-F238E27FC236}">
                <a16:creationId xmlns:a16="http://schemas.microsoft.com/office/drawing/2014/main" id="{D4B9A569-3283-4A30-1480-08BCB301FF9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91206" y="30337709"/>
            <a:ext cx="8796337" cy="1152525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Resultados e Discussão</a:t>
            </a:r>
          </a:p>
        </p:txBody>
      </p:sp>
      <p:sp>
        <p:nvSpPr>
          <p:cNvPr id="74" name="CaixaDeTexto 79">
            <a:extLst>
              <a:ext uri="{FF2B5EF4-FFF2-40B4-BE49-F238E27FC236}">
                <a16:creationId xmlns:a16="http://schemas.microsoft.com/office/drawing/2014/main" id="{F34B3361-25AF-C353-28F8-28DD955A0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92625" y="25805939"/>
            <a:ext cx="1389697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fontAlgn="b" hangingPunct="1"/>
            <a:r>
              <a:rPr lang="pt-BR" altLang="pt-BR" sz="2800" dirty="0"/>
              <a:t>Figura 2 - </a:t>
            </a:r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</a:t>
            </a:r>
            <a:r>
              <a:rPr lang="pt-BR" sz="2800" dirty="0" err="1"/>
              <a:t>Vivamus</a:t>
            </a:r>
            <a:r>
              <a:rPr lang="pt-BR" sz="2800" dirty="0"/>
              <a:t> </a:t>
            </a:r>
            <a:r>
              <a:rPr lang="pt-BR" sz="2800" dirty="0" err="1"/>
              <a:t>sed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 vitae erat </a:t>
            </a:r>
            <a:r>
              <a:rPr lang="pt-BR" sz="2800" dirty="0" err="1"/>
              <a:t>posuere</a:t>
            </a:r>
            <a:r>
              <a:rPr lang="pt-BR" sz="2800" dirty="0"/>
              <a:t> </a:t>
            </a:r>
            <a:r>
              <a:rPr lang="pt-BR" sz="2800" dirty="0" err="1"/>
              <a:t>fermentum</a:t>
            </a:r>
            <a:r>
              <a:rPr lang="pt-BR" sz="2800" dirty="0"/>
              <a:t>. Etiam ac </a:t>
            </a:r>
            <a:r>
              <a:rPr lang="pt-BR" sz="2800" dirty="0" err="1"/>
              <a:t>nisi</a:t>
            </a:r>
            <a:r>
              <a:rPr lang="pt-BR" sz="2800" dirty="0"/>
              <a:t> vitae </a:t>
            </a:r>
            <a:r>
              <a:rPr lang="pt-BR" sz="2800" dirty="0" err="1"/>
              <a:t>lacus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 </a:t>
            </a:r>
            <a:r>
              <a:rPr lang="pt-BR" sz="2800" dirty="0" err="1"/>
              <a:t>viverra</a:t>
            </a:r>
            <a:r>
              <a:rPr lang="pt-BR" sz="2800" dirty="0"/>
              <a:t> non vitae augue</a:t>
            </a:r>
            <a:endParaRPr lang="pt-BR" altLang="pt-BR" sz="2800" b="1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98" name="Retângulo 68">
            <a:extLst>
              <a:ext uri="{FF2B5EF4-FFF2-40B4-BE49-F238E27FC236}">
                <a16:creationId xmlns:a16="http://schemas.microsoft.com/office/drawing/2014/main" id="{A03848C8-4C71-86DD-D967-83E03E11E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8603" y="12540738"/>
            <a:ext cx="13896975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200"/>
              </a:spcAft>
            </a:pPr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Vestibulum</a:t>
            </a:r>
            <a:r>
              <a:rPr lang="pt-BR" sz="3200" dirty="0"/>
              <a:t> </a:t>
            </a:r>
            <a:r>
              <a:rPr lang="pt-BR" sz="3200" dirty="0" err="1"/>
              <a:t>ullamcorper</a:t>
            </a:r>
            <a:r>
              <a:rPr lang="pt-BR" sz="3200" dirty="0"/>
              <a:t>, </a:t>
            </a:r>
            <a:r>
              <a:rPr lang="pt-BR" sz="3200" dirty="0" err="1"/>
              <a:t>purus</a:t>
            </a:r>
            <a:r>
              <a:rPr lang="pt-BR" sz="3200" dirty="0"/>
              <a:t> id </a:t>
            </a:r>
            <a:r>
              <a:rPr lang="pt-BR" sz="3200" dirty="0" err="1"/>
              <a:t>varius</a:t>
            </a:r>
            <a:r>
              <a:rPr lang="pt-BR" sz="3200" dirty="0"/>
              <a:t> </a:t>
            </a:r>
            <a:r>
              <a:rPr lang="pt-BR" sz="3200" dirty="0" err="1"/>
              <a:t>viverra</a:t>
            </a:r>
            <a:r>
              <a:rPr lang="pt-BR" sz="3200" dirty="0"/>
              <a:t>, </a:t>
            </a:r>
            <a:r>
              <a:rPr lang="pt-BR" sz="3200" dirty="0" err="1"/>
              <a:t>nisl</a:t>
            </a:r>
            <a:r>
              <a:rPr lang="pt-BR" sz="3200" dirty="0"/>
              <a:t> </a:t>
            </a:r>
            <a:r>
              <a:rPr lang="pt-BR" sz="3200" dirty="0" err="1"/>
              <a:t>nisi</a:t>
            </a:r>
            <a:r>
              <a:rPr lang="pt-BR" sz="3200" dirty="0"/>
              <a:t> </a:t>
            </a:r>
            <a:r>
              <a:rPr lang="pt-BR" sz="3200" dirty="0" err="1"/>
              <a:t>dignissim</a:t>
            </a:r>
            <a:r>
              <a:rPr lang="pt-BR" sz="3200" dirty="0"/>
              <a:t> </a:t>
            </a:r>
            <a:r>
              <a:rPr lang="pt-BR" sz="3200" dirty="0" err="1"/>
              <a:t>diam</a:t>
            </a:r>
            <a:r>
              <a:rPr lang="pt-BR" sz="3200" dirty="0"/>
              <a:t>,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 </a:t>
            </a:r>
            <a:r>
              <a:rPr lang="pt-BR" sz="3200" dirty="0" err="1"/>
              <a:t>sagittis</a:t>
            </a:r>
            <a:r>
              <a:rPr lang="pt-BR" sz="3200" dirty="0"/>
              <a:t> </a:t>
            </a:r>
            <a:r>
              <a:rPr lang="pt-BR" sz="3200" dirty="0" err="1"/>
              <a:t>sapien</a:t>
            </a:r>
            <a:r>
              <a:rPr lang="pt-BR" sz="3200" dirty="0"/>
              <a:t> </a:t>
            </a:r>
            <a:r>
              <a:rPr lang="pt-BR" sz="3200" dirty="0" err="1"/>
              <a:t>orci</a:t>
            </a:r>
            <a:r>
              <a:rPr lang="pt-BR" sz="3200" dirty="0"/>
              <a:t>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. </a:t>
            </a:r>
            <a:r>
              <a:rPr lang="pt-BR" sz="3200" dirty="0" err="1"/>
              <a:t>Nulla</a:t>
            </a:r>
            <a:r>
              <a:rPr lang="pt-BR" sz="3200" dirty="0"/>
              <a:t> </a:t>
            </a:r>
            <a:r>
              <a:rPr lang="pt-BR" sz="3200" dirty="0" err="1"/>
              <a:t>vel</a:t>
            </a:r>
            <a:r>
              <a:rPr lang="pt-BR" sz="3200" dirty="0"/>
              <a:t> gravida </a:t>
            </a:r>
            <a:r>
              <a:rPr lang="pt-BR" sz="3200" dirty="0" err="1"/>
              <a:t>purus</a:t>
            </a:r>
            <a:r>
              <a:rPr lang="pt-BR" sz="3200" dirty="0"/>
              <a:t>. Ut </a:t>
            </a:r>
            <a:r>
              <a:rPr lang="pt-BR" sz="3200" dirty="0" err="1"/>
              <a:t>pretium</a:t>
            </a:r>
            <a:r>
              <a:rPr lang="pt-BR" sz="3200" dirty="0"/>
              <a:t> </a:t>
            </a:r>
            <a:r>
              <a:rPr lang="pt-BR" sz="3200" dirty="0" err="1"/>
              <a:t>metus</a:t>
            </a:r>
            <a:r>
              <a:rPr lang="pt-BR" sz="3200" dirty="0"/>
              <a:t> </a:t>
            </a:r>
            <a:r>
              <a:rPr lang="pt-BR" sz="3200" dirty="0" err="1"/>
              <a:t>at</a:t>
            </a:r>
            <a:r>
              <a:rPr lang="pt-BR" sz="3200" dirty="0"/>
              <a:t> </a:t>
            </a:r>
            <a:r>
              <a:rPr lang="pt-BR" sz="3200" dirty="0" err="1"/>
              <a:t>lacus</a:t>
            </a:r>
            <a:r>
              <a:rPr lang="pt-BR" sz="3200" dirty="0"/>
              <a:t> </a:t>
            </a:r>
            <a:r>
              <a:rPr lang="pt-BR" sz="3200" dirty="0" err="1"/>
              <a:t>dignissim</a:t>
            </a:r>
            <a:r>
              <a:rPr lang="pt-BR" sz="3200" dirty="0"/>
              <a:t>, in </a:t>
            </a:r>
            <a:r>
              <a:rPr lang="pt-BR" sz="3200" dirty="0" err="1"/>
              <a:t>vulputate</a:t>
            </a:r>
            <a:r>
              <a:rPr lang="pt-BR" sz="3200" dirty="0"/>
              <a:t> </a:t>
            </a:r>
            <a:r>
              <a:rPr lang="pt-BR" sz="3200" dirty="0" err="1"/>
              <a:t>metus</a:t>
            </a:r>
            <a:r>
              <a:rPr lang="pt-BR" sz="3200" dirty="0"/>
              <a:t> </a:t>
            </a:r>
            <a:r>
              <a:rPr lang="pt-BR" sz="3200" dirty="0" err="1"/>
              <a:t>condimentum</a:t>
            </a:r>
            <a:r>
              <a:rPr lang="pt-BR" sz="3200" dirty="0"/>
              <a:t>. </a:t>
            </a:r>
            <a:r>
              <a:rPr lang="pt-BR" sz="3200" dirty="0" err="1"/>
              <a:t>Fusce</a:t>
            </a:r>
            <a:r>
              <a:rPr lang="pt-BR" sz="3200" dirty="0"/>
              <a:t> </a:t>
            </a:r>
            <a:r>
              <a:rPr lang="pt-BR" sz="3200" dirty="0" err="1"/>
              <a:t>dignissim</a:t>
            </a:r>
            <a:r>
              <a:rPr lang="pt-BR" sz="3200" dirty="0"/>
              <a:t> </a:t>
            </a:r>
            <a:r>
              <a:rPr lang="pt-BR" sz="3200" dirty="0" err="1"/>
              <a:t>neque</a:t>
            </a:r>
            <a:r>
              <a:rPr lang="pt-BR" sz="3200" dirty="0"/>
              <a:t> et </a:t>
            </a:r>
            <a:r>
              <a:rPr lang="pt-BR" sz="3200" dirty="0" err="1"/>
              <a:t>pulvinar</a:t>
            </a:r>
            <a:r>
              <a:rPr lang="pt-BR" sz="3200" dirty="0"/>
              <a:t> </a:t>
            </a:r>
            <a:r>
              <a:rPr lang="pt-BR" sz="3200" dirty="0" err="1"/>
              <a:t>fermentum</a:t>
            </a:r>
            <a:r>
              <a:rPr lang="pt-BR" sz="3200" dirty="0"/>
              <a:t>.</a:t>
            </a:r>
          </a:p>
          <a:p>
            <a:pPr algn="just" eaLnBrk="1" hangingPunct="1">
              <a:spcAft>
                <a:spcPts val="1200"/>
              </a:spcAft>
            </a:pPr>
            <a:r>
              <a:rPr lang="pt-BR" sz="3200" dirty="0" err="1"/>
              <a:t>Aenean</a:t>
            </a:r>
            <a:r>
              <a:rPr lang="pt-BR" sz="3200" dirty="0"/>
              <a:t> </a:t>
            </a:r>
            <a:r>
              <a:rPr lang="pt-BR" sz="3200" dirty="0" err="1"/>
              <a:t>pretium</a:t>
            </a:r>
            <a:r>
              <a:rPr lang="pt-BR" sz="3200" dirty="0"/>
              <a:t>, </a:t>
            </a:r>
            <a:r>
              <a:rPr lang="pt-BR" sz="3200" dirty="0" err="1"/>
              <a:t>turpis</a:t>
            </a:r>
            <a:r>
              <a:rPr lang="pt-BR" sz="3200" dirty="0"/>
              <a:t> </a:t>
            </a:r>
            <a:r>
              <a:rPr lang="pt-BR" sz="3200" dirty="0" err="1"/>
              <a:t>eget</a:t>
            </a:r>
            <a:r>
              <a:rPr lang="pt-BR" sz="3200" dirty="0"/>
              <a:t> </a:t>
            </a:r>
            <a:r>
              <a:rPr lang="pt-BR" sz="3200" dirty="0" err="1"/>
              <a:t>lacinia</a:t>
            </a:r>
            <a:r>
              <a:rPr lang="pt-BR" sz="3200" dirty="0"/>
              <a:t> </a:t>
            </a:r>
            <a:r>
              <a:rPr lang="pt-BR" sz="3200" dirty="0" err="1"/>
              <a:t>dictum</a:t>
            </a:r>
            <a:r>
              <a:rPr lang="pt-BR" sz="3200" dirty="0"/>
              <a:t>, </a:t>
            </a:r>
            <a:r>
              <a:rPr lang="pt-BR" sz="3200" dirty="0" err="1"/>
              <a:t>lorem</a:t>
            </a:r>
            <a:r>
              <a:rPr lang="pt-BR" sz="3200" dirty="0"/>
              <a:t> erat </a:t>
            </a:r>
            <a:r>
              <a:rPr lang="pt-BR" sz="3200" dirty="0" err="1"/>
              <a:t>facilisis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, </a:t>
            </a:r>
            <a:r>
              <a:rPr lang="pt-BR" sz="3200" dirty="0" err="1"/>
              <a:t>vel</a:t>
            </a:r>
            <a:r>
              <a:rPr lang="pt-BR" sz="3200" dirty="0"/>
              <a:t>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 non </a:t>
            </a:r>
            <a:r>
              <a:rPr lang="pt-BR" sz="3200" dirty="0" err="1"/>
              <a:t>lorem</a:t>
            </a:r>
            <a:r>
              <a:rPr lang="pt-BR" sz="3200" dirty="0"/>
              <a:t>. In </a:t>
            </a:r>
            <a:r>
              <a:rPr lang="pt-BR" sz="3200" dirty="0" err="1"/>
              <a:t>hac</a:t>
            </a:r>
            <a:r>
              <a:rPr lang="pt-BR" sz="3200" dirty="0"/>
              <a:t> habitasse </a:t>
            </a:r>
            <a:r>
              <a:rPr lang="pt-BR" sz="3200" dirty="0" err="1"/>
              <a:t>platea</a:t>
            </a:r>
            <a:r>
              <a:rPr lang="pt-BR" sz="3200" dirty="0"/>
              <a:t> </a:t>
            </a:r>
            <a:r>
              <a:rPr lang="pt-BR" sz="3200" dirty="0" err="1"/>
              <a:t>dictumst</a:t>
            </a:r>
            <a:r>
              <a:rPr lang="pt-BR" sz="3200" dirty="0"/>
              <a:t>. </a:t>
            </a:r>
            <a:r>
              <a:rPr lang="pt-BR" sz="3200" dirty="0" err="1"/>
              <a:t>Aenean</a:t>
            </a:r>
            <a:r>
              <a:rPr lang="pt-BR" sz="3200" dirty="0"/>
              <a:t> </a:t>
            </a:r>
            <a:r>
              <a:rPr lang="pt-BR" sz="3200" dirty="0" err="1"/>
              <a:t>pretium</a:t>
            </a:r>
            <a:r>
              <a:rPr lang="pt-BR" sz="3200" dirty="0"/>
              <a:t>, </a:t>
            </a:r>
            <a:r>
              <a:rPr lang="pt-BR" sz="3200" dirty="0" err="1"/>
              <a:t>turpis</a:t>
            </a:r>
            <a:r>
              <a:rPr lang="pt-BR" sz="3200" dirty="0"/>
              <a:t> </a:t>
            </a:r>
            <a:r>
              <a:rPr lang="pt-BR" sz="3200" dirty="0" err="1"/>
              <a:t>eget</a:t>
            </a:r>
            <a:r>
              <a:rPr lang="pt-BR" sz="3200" dirty="0"/>
              <a:t> </a:t>
            </a:r>
            <a:r>
              <a:rPr lang="pt-BR" sz="3200" dirty="0" err="1"/>
              <a:t>lacinia</a:t>
            </a:r>
            <a:r>
              <a:rPr lang="pt-BR" sz="3200" dirty="0"/>
              <a:t> </a:t>
            </a:r>
            <a:r>
              <a:rPr lang="pt-BR" sz="3200" dirty="0" err="1"/>
              <a:t>dictum</a:t>
            </a:r>
            <a:r>
              <a:rPr lang="pt-BR" sz="3200" dirty="0"/>
              <a:t>, </a:t>
            </a:r>
            <a:r>
              <a:rPr lang="pt-BR" sz="3200" dirty="0" err="1"/>
              <a:t>lorem</a:t>
            </a:r>
            <a:r>
              <a:rPr lang="pt-BR" sz="3200" dirty="0"/>
              <a:t> erat </a:t>
            </a:r>
            <a:r>
              <a:rPr lang="pt-BR" sz="3200" dirty="0" err="1"/>
              <a:t>facilisis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, </a:t>
            </a:r>
            <a:r>
              <a:rPr lang="pt-BR" sz="3200" dirty="0" err="1"/>
              <a:t>vel</a:t>
            </a:r>
            <a:r>
              <a:rPr lang="pt-BR" sz="3200" dirty="0"/>
              <a:t>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</a:t>
            </a:r>
            <a:r>
              <a:rPr lang="pt-BR" sz="3200" dirty="0" err="1"/>
              <a:t>tellus</a:t>
            </a:r>
            <a:r>
              <a:rPr lang="pt-BR" sz="3200" dirty="0"/>
              <a:t> non </a:t>
            </a:r>
            <a:r>
              <a:rPr lang="pt-BR" sz="3200" dirty="0" err="1"/>
              <a:t>lorem</a:t>
            </a:r>
            <a:r>
              <a:rPr lang="pt-BR" sz="3200" dirty="0"/>
              <a:t>. In </a:t>
            </a:r>
            <a:r>
              <a:rPr lang="pt-BR" sz="3200" dirty="0" err="1"/>
              <a:t>hac</a:t>
            </a:r>
            <a:r>
              <a:rPr lang="pt-BR" sz="3200" dirty="0"/>
              <a:t> habitasse </a:t>
            </a:r>
            <a:r>
              <a:rPr lang="pt-BR" sz="3200" dirty="0" err="1"/>
              <a:t>platea</a:t>
            </a:r>
            <a:r>
              <a:rPr lang="pt-BR" sz="3200" dirty="0"/>
              <a:t> </a:t>
            </a:r>
            <a:r>
              <a:rPr lang="pt-BR" sz="3200" dirty="0" err="1"/>
              <a:t>dictumst</a:t>
            </a:r>
            <a:r>
              <a:rPr lang="pt-BR" sz="3200" dirty="0"/>
              <a:t>.</a:t>
            </a:r>
          </a:p>
        </p:txBody>
      </p:sp>
      <p:sp>
        <p:nvSpPr>
          <p:cNvPr id="99" name="Título 1">
            <a:extLst>
              <a:ext uri="{FF2B5EF4-FFF2-40B4-BE49-F238E27FC236}">
                <a16:creationId xmlns:a16="http://schemas.microsoft.com/office/drawing/2014/main" id="{7079E5DD-EE3B-2B03-DEB6-CB393F3D9C9D}"/>
              </a:ext>
            </a:extLst>
          </p:cNvPr>
          <p:cNvSpPr txBox="1">
            <a:spLocks/>
          </p:cNvSpPr>
          <p:nvPr/>
        </p:nvSpPr>
        <p:spPr bwMode="auto">
          <a:xfrm>
            <a:off x="1509619" y="6572737"/>
            <a:ext cx="29379861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pt-BR" altLang="pt-BR" sz="6600" b="1" dirty="0">
                <a:latin typeface="+mj-lt"/>
              </a:rPr>
              <a:t>TÍTULO DO TRABALHO EM LETRAS MAIÚSCULAS EM NEGRITO</a:t>
            </a:r>
          </a:p>
          <a:p>
            <a:pPr algn="ctr" eaLnBrk="1" hangingPunct="1"/>
            <a:r>
              <a:rPr lang="pt-BR" altLang="pt-BR" sz="6600" b="1" dirty="0">
                <a:latin typeface="+mj-lt"/>
              </a:rPr>
              <a:t>Área do conhecimento</a:t>
            </a:r>
          </a:p>
          <a:p>
            <a:pPr algn="ctr" eaLnBrk="1" hangingPunct="1"/>
            <a:endParaRPr lang="pt-BR" altLang="pt-BR" sz="3200" b="1" dirty="0">
              <a:latin typeface="+mj-lt"/>
            </a:endParaRPr>
          </a:p>
          <a:p>
            <a:pPr algn="ctr" eaLnBrk="1" hangingPunct="1"/>
            <a:r>
              <a:rPr lang="pt-BR" altLang="pt-BR" sz="3200" dirty="0">
                <a:latin typeface="+mj-lt"/>
              </a:rPr>
              <a:t>Nome completo dos Autores.</a:t>
            </a:r>
            <a:r>
              <a:rPr lang="pt-BR" altLang="pt-BR" sz="3200" baseline="30000" dirty="0">
                <a:latin typeface="+mj-lt"/>
              </a:rPr>
              <a:t>1</a:t>
            </a:r>
            <a:r>
              <a:rPr lang="pt-BR" altLang="pt-BR" sz="3200" dirty="0">
                <a:latin typeface="+mj-lt"/>
              </a:rPr>
              <a:t>;</a:t>
            </a:r>
            <a:r>
              <a:rPr lang="pt-BR" altLang="pt-BR" sz="3200" dirty="0"/>
              <a:t> Nome completo dos Autores</a:t>
            </a:r>
            <a:r>
              <a:rPr lang="pt-BR" altLang="pt-BR" sz="3200" dirty="0">
                <a:latin typeface="+mj-lt"/>
              </a:rPr>
              <a:t>.</a:t>
            </a:r>
            <a:r>
              <a:rPr lang="pt-BR" altLang="pt-BR" sz="3200" baseline="30000" dirty="0">
                <a:latin typeface="+mj-lt"/>
              </a:rPr>
              <a:t> 2</a:t>
            </a:r>
          </a:p>
          <a:p>
            <a:pPr algn="ctr" eaLnBrk="1" hangingPunct="1"/>
            <a:r>
              <a:rPr lang="pt-BR" altLang="pt-BR" sz="3200" baseline="30000" dirty="0">
                <a:latin typeface="+mj-lt"/>
              </a:rPr>
              <a:t>1</a:t>
            </a:r>
            <a:r>
              <a:rPr lang="pt-BR" altLang="pt-BR" sz="3200" dirty="0">
                <a:latin typeface="+mj-lt"/>
              </a:rPr>
              <a:t> Afiliação institucional - </a:t>
            </a:r>
            <a:r>
              <a:rPr lang="pt-BR" altLang="pt-BR" sz="3200" baseline="30000" dirty="0">
                <a:latin typeface="+mj-lt"/>
              </a:rPr>
              <a:t>2</a:t>
            </a:r>
            <a:r>
              <a:rPr lang="pt-BR" altLang="pt-BR" sz="3200" dirty="0"/>
              <a:t> Afiliação institucional</a:t>
            </a:r>
            <a:endParaRPr lang="pt-BR" altLang="pt-BR" sz="3200" dirty="0">
              <a:latin typeface="+mj-lt"/>
            </a:endParaRPr>
          </a:p>
          <a:p>
            <a:pPr algn="ctr" eaLnBrk="1" hangingPunct="1"/>
            <a:endParaRPr lang="pt-BR" altLang="pt-BR" sz="3200" dirty="0">
              <a:latin typeface="+mj-lt"/>
            </a:endParaRPr>
          </a:p>
          <a:p>
            <a:pPr algn="ctr" eaLnBrk="1" hangingPunct="1"/>
            <a:r>
              <a:rPr lang="pt-BR" altLang="pt-BR" sz="3200" baseline="30000" dirty="0">
                <a:latin typeface="+mj-lt"/>
              </a:rPr>
              <a:t>1</a:t>
            </a:r>
            <a:r>
              <a:rPr lang="pt-BR" altLang="pt-BR" sz="3200" dirty="0">
                <a:latin typeface="+mj-lt"/>
              </a:rPr>
              <a:t>Email: ixxxxxxxx@hotmail.com</a:t>
            </a:r>
          </a:p>
        </p:txBody>
      </p:sp>
      <p:sp>
        <p:nvSpPr>
          <p:cNvPr id="100" name="AutoShape 6">
            <a:extLst>
              <a:ext uri="{FF2B5EF4-FFF2-40B4-BE49-F238E27FC236}">
                <a16:creationId xmlns:a16="http://schemas.microsoft.com/office/drawing/2014/main" id="{C19A1FE6-2A76-B34A-E350-19E100536B6C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286539" y="27051243"/>
            <a:ext cx="8801100" cy="1439863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Conclusões</a:t>
            </a:r>
          </a:p>
        </p:txBody>
      </p:sp>
      <p:sp>
        <p:nvSpPr>
          <p:cNvPr id="101" name="CaixaDeTexto 70">
            <a:extLst>
              <a:ext uri="{FF2B5EF4-FFF2-40B4-BE49-F238E27FC236}">
                <a16:creationId xmlns:a16="http://schemas.microsoft.com/office/drawing/2014/main" id="{80A280AD-8F93-6DB4-C049-2F4DED640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38650" y="28308117"/>
            <a:ext cx="14004924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spcAft>
                <a:spcPts val="1200"/>
              </a:spcAft>
            </a:pPr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Suspendisse</a:t>
            </a:r>
            <a:r>
              <a:rPr lang="pt-BR" sz="3200" dirty="0"/>
              <a:t> </a:t>
            </a:r>
            <a:r>
              <a:rPr lang="pt-BR" sz="3200" dirty="0" err="1"/>
              <a:t>potenti</a:t>
            </a:r>
            <a:r>
              <a:rPr lang="pt-BR" sz="3200" dirty="0"/>
              <a:t>. </a:t>
            </a:r>
            <a:r>
              <a:rPr lang="pt-BR" sz="3200" dirty="0" err="1"/>
              <a:t>Curabitur</a:t>
            </a:r>
            <a:r>
              <a:rPr lang="pt-BR" sz="3200" dirty="0"/>
              <a:t> ac </a:t>
            </a:r>
            <a:r>
              <a:rPr lang="pt-BR" sz="3200" dirty="0" err="1"/>
              <a:t>tellus</a:t>
            </a:r>
            <a:r>
              <a:rPr lang="pt-BR" sz="3200" dirty="0"/>
              <a:t> a </a:t>
            </a:r>
            <a:r>
              <a:rPr lang="pt-BR" sz="3200" dirty="0" err="1"/>
              <a:t>diam</a:t>
            </a:r>
            <a:r>
              <a:rPr lang="pt-BR" sz="3200" dirty="0"/>
              <a:t> </a:t>
            </a:r>
            <a:r>
              <a:rPr lang="pt-BR" sz="3200" dirty="0" err="1"/>
              <a:t>tristique</a:t>
            </a:r>
            <a:r>
              <a:rPr lang="pt-BR" sz="3200" dirty="0"/>
              <a:t> </a:t>
            </a:r>
            <a:r>
              <a:rPr lang="pt-BR" sz="3200" dirty="0" err="1"/>
              <a:t>dignissim</a:t>
            </a:r>
            <a:r>
              <a:rPr lang="pt-BR" sz="3200" dirty="0"/>
              <a:t>. </a:t>
            </a:r>
            <a:r>
              <a:rPr lang="pt-BR" sz="3200" dirty="0" err="1"/>
              <a:t>Sed</a:t>
            </a:r>
            <a:r>
              <a:rPr lang="pt-BR" sz="3200" dirty="0"/>
              <a:t> gravida </a:t>
            </a:r>
            <a:r>
              <a:rPr lang="pt-BR" sz="3200" dirty="0" err="1"/>
              <a:t>malesuada</a:t>
            </a:r>
            <a:r>
              <a:rPr lang="pt-BR" sz="3200" dirty="0"/>
              <a:t> mi a </a:t>
            </a:r>
            <a:r>
              <a:rPr lang="pt-BR" sz="3200" dirty="0" err="1"/>
              <a:t>vestibulum</a:t>
            </a:r>
            <a:r>
              <a:rPr lang="pt-BR" sz="3200" dirty="0"/>
              <a:t>. </a:t>
            </a:r>
            <a:r>
              <a:rPr lang="pt-BR" sz="3200" dirty="0" err="1"/>
              <a:t>Duis</a:t>
            </a:r>
            <a:r>
              <a:rPr lang="pt-BR" sz="3200" dirty="0"/>
              <a:t>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nisi</a:t>
            </a:r>
            <a:r>
              <a:rPr lang="pt-BR" sz="3200" dirty="0"/>
              <a:t> id ipsum </a:t>
            </a:r>
            <a:r>
              <a:rPr lang="pt-BR" sz="3200" dirty="0" err="1"/>
              <a:t>imperdiet</a:t>
            </a:r>
            <a:r>
              <a:rPr lang="pt-BR" sz="3200" dirty="0"/>
              <a:t> </a:t>
            </a:r>
            <a:r>
              <a:rPr lang="pt-BR" sz="3200" dirty="0" err="1"/>
              <a:t>tristique</a:t>
            </a:r>
            <a:r>
              <a:rPr lang="pt-BR" sz="3200" dirty="0"/>
              <a:t>. </a:t>
            </a:r>
            <a:r>
              <a:rPr lang="pt-BR" sz="3200" dirty="0" err="1"/>
              <a:t>Vivamus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metus</a:t>
            </a:r>
            <a:r>
              <a:rPr lang="pt-BR" sz="3200" dirty="0"/>
              <a:t> ut </a:t>
            </a:r>
            <a:r>
              <a:rPr lang="pt-BR" sz="3200" dirty="0" err="1"/>
              <a:t>neque</a:t>
            </a:r>
            <a:r>
              <a:rPr lang="pt-BR" sz="3200" dirty="0"/>
              <a:t> gravida </a:t>
            </a:r>
            <a:r>
              <a:rPr lang="pt-BR" sz="3200" dirty="0" err="1"/>
              <a:t>convallis</a:t>
            </a:r>
            <a:r>
              <a:rPr lang="pt-BR" sz="3200" dirty="0"/>
              <a:t>. </a:t>
            </a:r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Suspendisse</a:t>
            </a:r>
            <a:r>
              <a:rPr lang="pt-BR" sz="3200" dirty="0"/>
              <a:t> </a:t>
            </a:r>
            <a:r>
              <a:rPr lang="pt-BR" sz="3200" dirty="0" err="1"/>
              <a:t>potenti</a:t>
            </a:r>
            <a:r>
              <a:rPr lang="pt-BR" sz="3200" dirty="0"/>
              <a:t>. </a:t>
            </a:r>
            <a:r>
              <a:rPr lang="pt-BR" sz="3200" dirty="0" err="1"/>
              <a:t>Curabitur</a:t>
            </a:r>
            <a:r>
              <a:rPr lang="pt-BR" sz="3200" dirty="0"/>
              <a:t> ac </a:t>
            </a:r>
            <a:r>
              <a:rPr lang="pt-BR" sz="3200" dirty="0" err="1"/>
              <a:t>tellus</a:t>
            </a:r>
            <a:r>
              <a:rPr lang="pt-BR" sz="3200" dirty="0"/>
              <a:t> a </a:t>
            </a:r>
            <a:r>
              <a:rPr lang="pt-BR" sz="3200" dirty="0" err="1"/>
              <a:t>diam</a:t>
            </a:r>
            <a:r>
              <a:rPr lang="pt-BR" sz="3200" dirty="0"/>
              <a:t> </a:t>
            </a:r>
            <a:r>
              <a:rPr lang="pt-BR" sz="3200" dirty="0" err="1"/>
              <a:t>tristique</a:t>
            </a:r>
            <a:r>
              <a:rPr lang="pt-BR" sz="3200" dirty="0"/>
              <a:t> </a:t>
            </a:r>
            <a:r>
              <a:rPr lang="pt-BR" sz="3200" dirty="0" err="1"/>
              <a:t>dignissim</a:t>
            </a:r>
            <a:r>
              <a:rPr lang="pt-BR" sz="3200" dirty="0"/>
              <a:t>. </a:t>
            </a:r>
            <a:r>
              <a:rPr lang="pt-BR" sz="3200" dirty="0" err="1"/>
              <a:t>Sed</a:t>
            </a:r>
            <a:r>
              <a:rPr lang="pt-BR" sz="3200" dirty="0"/>
              <a:t> gravida </a:t>
            </a:r>
            <a:r>
              <a:rPr lang="pt-BR" sz="3200" dirty="0" err="1"/>
              <a:t>malesuada</a:t>
            </a:r>
            <a:r>
              <a:rPr lang="pt-BR" sz="3200" dirty="0"/>
              <a:t> mi a </a:t>
            </a:r>
            <a:r>
              <a:rPr lang="pt-BR" sz="3200" dirty="0" err="1"/>
              <a:t>vestibulum</a:t>
            </a:r>
            <a:r>
              <a:rPr lang="pt-BR" sz="3200" dirty="0"/>
              <a:t>. </a:t>
            </a:r>
            <a:r>
              <a:rPr lang="pt-BR" sz="3200" dirty="0" err="1"/>
              <a:t>Duis</a:t>
            </a:r>
            <a:r>
              <a:rPr lang="pt-BR" sz="3200" dirty="0"/>
              <a:t> </a:t>
            </a:r>
            <a:r>
              <a:rPr lang="pt-BR" sz="3200" dirty="0" err="1"/>
              <a:t>nec</a:t>
            </a:r>
            <a:r>
              <a:rPr lang="pt-BR" sz="3200" dirty="0"/>
              <a:t> </a:t>
            </a:r>
            <a:r>
              <a:rPr lang="pt-BR" sz="3200" dirty="0" err="1"/>
              <a:t>nisi</a:t>
            </a:r>
            <a:r>
              <a:rPr lang="pt-BR" sz="3200" dirty="0"/>
              <a:t> id ipsum </a:t>
            </a:r>
            <a:r>
              <a:rPr lang="pt-BR" sz="3200" dirty="0" err="1"/>
              <a:t>imperdiet</a:t>
            </a:r>
            <a:r>
              <a:rPr lang="pt-BR" sz="3200" dirty="0"/>
              <a:t> </a:t>
            </a:r>
            <a:r>
              <a:rPr lang="pt-BR" sz="3200" dirty="0" err="1"/>
              <a:t>tristique</a:t>
            </a:r>
            <a:r>
              <a:rPr lang="pt-BR" sz="3200" dirty="0"/>
              <a:t>. </a:t>
            </a:r>
            <a:r>
              <a:rPr lang="pt-BR" sz="3200" dirty="0" err="1"/>
              <a:t>Vivamus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metus</a:t>
            </a:r>
            <a:r>
              <a:rPr lang="pt-BR" sz="3200" dirty="0"/>
              <a:t> ut </a:t>
            </a:r>
            <a:r>
              <a:rPr lang="pt-BR" sz="3200" dirty="0" err="1"/>
              <a:t>neque</a:t>
            </a:r>
            <a:r>
              <a:rPr lang="pt-BR" sz="3200" dirty="0"/>
              <a:t> gravida </a:t>
            </a:r>
            <a:r>
              <a:rPr lang="pt-BR" sz="3200" dirty="0" err="1"/>
              <a:t>convallis</a:t>
            </a:r>
            <a:r>
              <a:rPr lang="pt-BR" sz="3200" dirty="0"/>
              <a:t>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pic>
        <p:nvPicPr>
          <p:cNvPr id="103" name="Google Shape;103;p14" title="template banner e resumo (21 x 4 cm)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38250" y="0"/>
            <a:ext cx="32475600" cy="6186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4" name="Conector reto 103">
            <a:extLst>
              <a:ext uri="{FF2B5EF4-FFF2-40B4-BE49-F238E27FC236}">
                <a16:creationId xmlns:a16="http://schemas.microsoft.com/office/drawing/2014/main" id="{33392C8D-54A0-EBBE-DADF-183A39B4C654}"/>
              </a:ext>
            </a:extLst>
          </p:cNvPr>
          <p:cNvCxnSpPr/>
          <p:nvPr/>
        </p:nvCxnSpPr>
        <p:spPr>
          <a:xfrm>
            <a:off x="-104925" y="11678513"/>
            <a:ext cx="32437538" cy="0"/>
          </a:xfrm>
          <a:prstGeom prst="line">
            <a:avLst/>
          </a:prstGeom>
          <a:ln w="5080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5" name="Tabela 104">
            <a:extLst>
              <a:ext uri="{FF2B5EF4-FFF2-40B4-BE49-F238E27FC236}">
                <a16:creationId xmlns:a16="http://schemas.microsoft.com/office/drawing/2014/main" id="{DDA49466-896D-1A65-6340-E16B5B6C3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43142"/>
              </p:ext>
            </p:extLst>
          </p:nvPr>
        </p:nvGraphicFramePr>
        <p:xfrm>
          <a:off x="1827729" y="35189434"/>
          <a:ext cx="13801542" cy="2760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0514">
                  <a:extLst>
                    <a:ext uri="{9D8B030D-6E8A-4147-A177-3AD203B41FA5}">
                      <a16:colId xmlns:a16="http://schemas.microsoft.com/office/drawing/2014/main" val="2192009710"/>
                    </a:ext>
                  </a:extLst>
                </a:gridCol>
                <a:gridCol w="4600514">
                  <a:extLst>
                    <a:ext uri="{9D8B030D-6E8A-4147-A177-3AD203B41FA5}">
                      <a16:colId xmlns:a16="http://schemas.microsoft.com/office/drawing/2014/main" val="3195361724"/>
                    </a:ext>
                  </a:extLst>
                </a:gridCol>
                <a:gridCol w="4600514">
                  <a:extLst>
                    <a:ext uri="{9D8B030D-6E8A-4147-A177-3AD203B41FA5}">
                      <a16:colId xmlns:a16="http://schemas.microsoft.com/office/drawing/2014/main" val="251326219"/>
                    </a:ext>
                  </a:extLst>
                </a:gridCol>
              </a:tblGrid>
              <a:tr h="920180">
                <a:tc>
                  <a:txBody>
                    <a:bodyPr/>
                    <a:lstStyle/>
                    <a:p>
                      <a:pPr algn="ctr"/>
                      <a:r>
                        <a:rPr lang="pt-BR" sz="3200" dirty="0">
                          <a:latin typeface="+mj-lt"/>
                        </a:rPr>
                        <a:t>Variável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>
                          <a:latin typeface="+mj-lt"/>
                        </a:rPr>
                        <a:t>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200" dirty="0">
                          <a:latin typeface="+mj-lt"/>
                        </a:rPr>
                        <a:t>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147349"/>
                  </a:ext>
                </a:extLst>
              </a:tr>
              <a:tr h="9201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 dirty="0" err="1">
                          <a:latin typeface="+mj-lt"/>
                        </a:rPr>
                        <a:t>Lorem</a:t>
                      </a:r>
                      <a:r>
                        <a:rPr lang="pt-BR" sz="3200" dirty="0">
                          <a:latin typeface="+mj-lt"/>
                        </a:rPr>
                        <a:t> ipsum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>
                          <a:latin typeface="+mj-lt"/>
                        </a:rPr>
                        <a:t>45,2 ± 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 dirty="0">
                          <a:latin typeface="+mj-lt"/>
                        </a:rPr>
                        <a:t>47,8 ± 2,9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129440"/>
                  </a:ext>
                </a:extLst>
              </a:tr>
              <a:tr h="9201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 dirty="0" err="1">
                          <a:latin typeface="+mj-lt"/>
                        </a:rPr>
                        <a:t>Lorem</a:t>
                      </a:r>
                      <a:r>
                        <a:rPr lang="pt-BR" sz="3200" dirty="0">
                          <a:latin typeface="+mj-lt"/>
                        </a:rPr>
                        <a:t> ipsum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>
                          <a:latin typeface="+mj-lt"/>
                        </a:rPr>
                        <a:t>45,2 ± 3,1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pt-BR" sz="3200" dirty="0">
                          <a:latin typeface="+mj-lt"/>
                        </a:rPr>
                        <a:t>47,8 ± 2,9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1245817"/>
                  </a:ext>
                </a:extLst>
              </a:tr>
            </a:tbl>
          </a:graphicData>
        </a:graphic>
      </p:graphicFrame>
      <p:sp>
        <p:nvSpPr>
          <p:cNvPr id="108" name="AutoShape 6">
            <a:extLst>
              <a:ext uri="{FF2B5EF4-FFF2-40B4-BE49-F238E27FC236}">
                <a16:creationId xmlns:a16="http://schemas.microsoft.com/office/drawing/2014/main" id="{3BC606C3-27B0-0FC7-B3A9-2221AE5BDA1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157951" y="35121810"/>
            <a:ext cx="9778384" cy="1149350"/>
          </a:xfrm>
          <a:prstGeom prst="roundRect">
            <a:avLst>
              <a:gd name="adj" fmla="val 50000"/>
            </a:avLst>
          </a:prstGeom>
          <a:noFill/>
          <a:ln w="635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4800" b="1" dirty="0">
                <a:solidFill>
                  <a:schemeClr val="tx1"/>
                </a:solidFill>
                <a:latin typeface="+mj-lt"/>
                <a:ea typeface="ＭＳ Ｐゴシック" charset="0"/>
              </a:rPr>
              <a:t>Agradecimentos (OPCIONAL) </a:t>
            </a:r>
          </a:p>
        </p:txBody>
      </p:sp>
      <p:sp>
        <p:nvSpPr>
          <p:cNvPr id="109" name="CaixaDeTexto 61">
            <a:extLst>
              <a:ext uri="{FF2B5EF4-FFF2-40B4-BE49-F238E27FC236}">
                <a16:creationId xmlns:a16="http://schemas.microsoft.com/office/drawing/2014/main" id="{9BB5AE23-80C5-C153-6210-39F22E9FD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3111" y="33381847"/>
            <a:ext cx="138604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Vivamus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vitae erat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fermentum</a:t>
            </a:r>
            <a:r>
              <a:rPr lang="pt-BR" sz="3200" dirty="0"/>
              <a:t>. Etiam ac </a:t>
            </a:r>
            <a:r>
              <a:rPr lang="pt-BR" sz="3200" dirty="0" err="1"/>
              <a:t>nisi</a:t>
            </a:r>
            <a:r>
              <a:rPr lang="pt-BR" sz="3200" dirty="0"/>
              <a:t> vitae </a:t>
            </a:r>
            <a:r>
              <a:rPr lang="pt-BR" sz="3200" dirty="0" err="1"/>
              <a:t>lacus</a:t>
            </a:r>
            <a:r>
              <a:rPr lang="pt-BR" sz="3200" dirty="0"/>
              <a:t> </a:t>
            </a:r>
            <a:r>
              <a:rPr lang="pt-BR" sz="3200" dirty="0" err="1"/>
              <a:t>convallis</a:t>
            </a:r>
            <a:r>
              <a:rPr lang="pt-BR" sz="3200" dirty="0"/>
              <a:t> </a:t>
            </a:r>
            <a:r>
              <a:rPr lang="pt-BR" sz="3200" dirty="0" err="1"/>
              <a:t>viverra</a:t>
            </a:r>
            <a:r>
              <a:rPr lang="pt-BR" sz="3200" dirty="0"/>
              <a:t> non vitae augue.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sp>
        <p:nvSpPr>
          <p:cNvPr id="110" name="CaixaDeTexto 61">
            <a:extLst>
              <a:ext uri="{FF2B5EF4-FFF2-40B4-BE49-F238E27FC236}">
                <a16:creationId xmlns:a16="http://schemas.microsoft.com/office/drawing/2014/main" id="{144F6342-CC1E-14CB-C860-1C81E2B17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3111" y="36350974"/>
            <a:ext cx="138604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/>
            <a:r>
              <a:rPr lang="pt-BR" sz="3200" dirty="0" err="1"/>
              <a:t>Lorem</a:t>
            </a:r>
            <a:r>
              <a:rPr lang="pt-BR" sz="3200" dirty="0"/>
              <a:t> ipsum </a:t>
            </a:r>
            <a:r>
              <a:rPr lang="pt-BR" sz="3200" dirty="0" err="1"/>
              <a:t>dolor</a:t>
            </a:r>
            <a:r>
              <a:rPr lang="pt-BR" sz="3200" dirty="0"/>
              <a:t> </a:t>
            </a:r>
            <a:r>
              <a:rPr lang="pt-BR" sz="3200" dirty="0" err="1"/>
              <a:t>sit</a:t>
            </a:r>
            <a:r>
              <a:rPr lang="pt-BR" sz="3200" dirty="0"/>
              <a:t> </a:t>
            </a:r>
            <a:r>
              <a:rPr lang="pt-BR" sz="3200" dirty="0" err="1"/>
              <a:t>amet</a:t>
            </a:r>
            <a:r>
              <a:rPr lang="pt-BR" sz="3200" dirty="0"/>
              <a:t>, </a:t>
            </a:r>
            <a:r>
              <a:rPr lang="pt-BR" sz="3200" dirty="0" err="1"/>
              <a:t>consectetur</a:t>
            </a:r>
            <a:r>
              <a:rPr lang="pt-BR" sz="3200" dirty="0"/>
              <a:t> </a:t>
            </a:r>
            <a:r>
              <a:rPr lang="pt-BR" sz="3200" dirty="0" err="1"/>
              <a:t>adipiscing</a:t>
            </a:r>
            <a:r>
              <a:rPr lang="pt-BR" sz="3200" dirty="0"/>
              <a:t> </a:t>
            </a:r>
            <a:r>
              <a:rPr lang="pt-BR" sz="3200" dirty="0" err="1"/>
              <a:t>elit</a:t>
            </a:r>
            <a:r>
              <a:rPr lang="pt-BR" sz="3200" dirty="0"/>
              <a:t>. </a:t>
            </a:r>
            <a:r>
              <a:rPr lang="pt-BR" sz="3200" dirty="0" err="1"/>
              <a:t>Vivamus</a:t>
            </a:r>
            <a:r>
              <a:rPr lang="pt-BR" sz="3200" dirty="0"/>
              <a:t> </a:t>
            </a:r>
            <a:r>
              <a:rPr lang="pt-BR" sz="3200" dirty="0" err="1"/>
              <a:t>sed</a:t>
            </a:r>
            <a:r>
              <a:rPr lang="pt-BR" sz="3200" dirty="0"/>
              <a:t> </a:t>
            </a:r>
            <a:r>
              <a:rPr lang="pt-BR" sz="3200" dirty="0" err="1"/>
              <a:t>nulla</a:t>
            </a:r>
            <a:r>
              <a:rPr lang="pt-BR" sz="3200" dirty="0"/>
              <a:t> vitae erat </a:t>
            </a:r>
            <a:r>
              <a:rPr lang="pt-BR" sz="3200" dirty="0" err="1"/>
              <a:t>posuere</a:t>
            </a:r>
            <a:r>
              <a:rPr lang="pt-BR" sz="3200" dirty="0"/>
              <a:t> </a:t>
            </a:r>
            <a:r>
              <a:rPr lang="pt-BR" sz="3200" dirty="0" err="1"/>
              <a:t>fermentum</a:t>
            </a:r>
            <a:r>
              <a:rPr lang="pt-BR" sz="3200" dirty="0"/>
              <a:t>. Etiam ac </a:t>
            </a:r>
            <a:r>
              <a:rPr lang="pt-BR" sz="3200" dirty="0" err="1"/>
              <a:t>nisi</a:t>
            </a:r>
            <a:r>
              <a:rPr lang="pt-BR" sz="3200" dirty="0"/>
              <a:t> vitae </a:t>
            </a:r>
            <a:r>
              <a:rPr lang="pt-BR" sz="3200" dirty="0" err="1"/>
              <a:t>lacus</a:t>
            </a:r>
            <a:r>
              <a:rPr lang="pt-BR" sz="3200" dirty="0"/>
              <a:t> </a:t>
            </a:r>
            <a:r>
              <a:rPr lang="pt-BR" sz="3200" dirty="0" err="1"/>
              <a:t>convallis</a:t>
            </a:r>
            <a:r>
              <a:rPr lang="pt-BR" sz="3200" dirty="0"/>
              <a:t> </a:t>
            </a:r>
            <a:r>
              <a:rPr lang="pt-BR" sz="3200" dirty="0" err="1"/>
              <a:t>viverra</a:t>
            </a:r>
            <a:r>
              <a:rPr lang="pt-BR" sz="3200" dirty="0"/>
              <a:t> non vitae augue.</a:t>
            </a:r>
            <a:endParaRPr lang="pt-BR" altLang="pt-BR" sz="3200" dirty="0">
              <a:solidFill>
                <a:srgbClr val="000099"/>
              </a:solidFill>
              <a:latin typeface="Calibri" panose="020F0502020204030204" pitchFamily="34" charset="0"/>
            </a:endParaRPr>
          </a:p>
        </p:txBody>
      </p:sp>
      <p:pic>
        <p:nvPicPr>
          <p:cNvPr id="112" name="Imagem 111">
            <a:extLst>
              <a:ext uri="{FF2B5EF4-FFF2-40B4-BE49-F238E27FC236}">
                <a16:creationId xmlns:a16="http://schemas.microsoft.com/office/drawing/2014/main" id="{05E42188-A0A0-C56E-3F20-8E68C597E0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18100676" y="17881139"/>
            <a:ext cx="11430000" cy="7620000"/>
          </a:xfrm>
          <a:prstGeom prst="rect">
            <a:avLst/>
          </a:prstGeom>
        </p:spPr>
      </p:pic>
      <p:pic>
        <p:nvPicPr>
          <p:cNvPr id="117" name="Imagem 116">
            <a:extLst>
              <a:ext uri="{FF2B5EF4-FFF2-40B4-BE49-F238E27FC236}">
                <a16:creationId xmlns:a16="http://schemas.microsoft.com/office/drawing/2014/main" id="{544F30F5-0A84-C506-C255-E7531640AF0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4772714" y="23706082"/>
            <a:ext cx="6268507" cy="4528996"/>
          </a:xfrm>
          <a:prstGeom prst="rect">
            <a:avLst/>
          </a:prstGeom>
        </p:spPr>
      </p:pic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252BF9D8-D7EA-BB03-C9C1-BB5DC867207A}"/>
              </a:ext>
            </a:extLst>
          </p:cNvPr>
          <p:cNvSpPr txBox="1"/>
          <p:nvPr/>
        </p:nvSpPr>
        <p:spPr>
          <a:xfrm>
            <a:off x="25717500" y="618517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+mj-lt"/>
              </a:rPr>
              <a:t>INSIRA A LOGO DA SUA INSTITUIÇÃO (AQUI)</a:t>
            </a:r>
          </a:p>
        </p:txBody>
      </p:sp>
      <p:sp>
        <p:nvSpPr>
          <p:cNvPr id="123" name="CaixaDeTexto 122">
            <a:extLst>
              <a:ext uri="{FF2B5EF4-FFF2-40B4-BE49-F238E27FC236}">
                <a16:creationId xmlns:a16="http://schemas.microsoft.com/office/drawing/2014/main" id="{82379B84-6CBA-866E-A272-5B99BBA1A3BD}"/>
              </a:ext>
            </a:extLst>
          </p:cNvPr>
          <p:cNvSpPr txBox="1"/>
          <p:nvPr/>
        </p:nvSpPr>
        <p:spPr>
          <a:xfrm>
            <a:off x="25717500" y="206931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latin typeface="+mj-lt"/>
              </a:rPr>
              <a:t>LOGO GRUPO DE PESQUISA (OPCIONAL)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2947</TotalTime>
  <Words>653</Words>
  <Application>Microsoft Office PowerPoint</Application>
  <PresentationFormat>Personalizar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Pacifico</vt:lpstr>
      <vt:lpstr>Calibri</vt:lpstr>
      <vt:lpstr>Arial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Garcia</dc:creator>
  <cp:lastModifiedBy>Amanda Almudin</cp:lastModifiedBy>
  <cp:revision>4</cp:revision>
  <dcterms:modified xsi:type="dcterms:W3CDTF">2025-07-10T13:29:27Z</dcterms:modified>
</cp:coreProperties>
</file>